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50D1-FE5A-4EF7-B0B0-AB5B072A113A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50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50D1-FE5A-4EF7-B0B0-AB5B072A113A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920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50D1-FE5A-4EF7-B0B0-AB5B072A113A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633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50D1-FE5A-4EF7-B0B0-AB5B072A113A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079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50D1-FE5A-4EF7-B0B0-AB5B072A113A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868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50D1-FE5A-4EF7-B0B0-AB5B072A113A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153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50D1-FE5A-4EF7-B0B0-AB5B072A113A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481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50D1-FE5A-4EF7-B0B0-AB5B072A113A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214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50D1-FE5A-4EF7-B0B0-AB5B072A113A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21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50D1-FE5A-4EF7-B0B0-AB5B072A113A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06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50D1-FE5A-4EF7-B0B0-AB5B072A113A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423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950D1-FE5A-4EF7-B0B0-AB5B072A113A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337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73045" y="76200"/>
            <a:ext cx="13531596" cy="792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381000"/>
            <a:ext cx="9144000" cy="155416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Nombre</a:t>
            </a:r>
            <a:r>
              <a:rPr lang="en-US" dirty="0" smtClean="0">
                <a:solidFill>
                  <a:srgbClr val="FF0000"/>
                </a:solidFill>
              </a:rPr>
              <a:t>: __________ </a:t>
            </a: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58b</a:t>
            </a:r>
          </a:p>
          <a:p>
            <a:pPr algn="l"/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endParaRPr lang="en-US" dirty="0" smtClean="0">
              <a:solidFill>
                <a:srgbClr val="FF0000"/>
              </a:solidFill>
            </a:endParaRPr>
          </a:p>
          <a:p>
            <a:pPr algn="l"/>
            <a:r>
              <a:rPr lang="en-US" sz="2800" b="1" dirty="0" smtClean="0">
                <a:latin typeface="+mn-lt"/>
              </a:rPr>
              <a:t>A.  </a:t>
            </a:r>
            <a:r>
              <a:rPr lang="en-US" sz="2800" dirty="0" smtClean="0">
                <a:latin typeface="+mn-lt"/>
              </a:rPr>
              <a:t>Place the vocabulary words under the appropriate sport.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054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90800" y="70924"/>
            <a:ext cx="14240329" cy="800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228600"/>
            <a:ext cx="9144000" cy="185896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latin typeface="+mn-lt"/>
              </a:rPr>
              <a:t>B.  </a:t>
            </a:r>
            <a:r>
              <a:rPr lang="en-US" sz="2800" dirty="0" smtClean="0">
                <a:latin typeface="+mn-lt"/>
              </a:rPr>
              <a:t>Complete according to the reading.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3862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26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</cp:revision>
  <dcterms:created xsi:type="dcterms:W3CDTF">2015-03-06T17:17:00Z</dcterms:created>
  <dcterms:modified xsi:type="dcterms:W3CDTF">2015-03-09T15:53:27Z</dcterms:modified>
</cp:coreProperties>
</file>